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88" r:id="rId4"/>
    <p:sldId id="269" r:id="rId5"/>
    <p:sldId id="259" r:id="rId6"/>
    <p:sldId id="262" r:id="rId7"/>
    <p:sldId id="289" r:id="rId8"/>
    <p:sldId id="290" r:id="rId9"/>
    <p:sldId id="265" r:id="rId10"/>
    <p:sldId id="270" r:id="rId11"/>
    <p:sldId id="271" r:id="rId12"/>
    <p:sldId id="267" r:id="rId13"/>
    <p:sldId id="268" r:id="rId14"/>
    <p:sldId id="272" r:id="rId15"/>
    <p:sldId id="279" r:id="rId16"/>
    <p:sldId id="287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em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39" autoAdjust="0"/>
  </p:normalViewPr>
  <p:slideViewPr>
    <p:cSldViewPr>
      <p:cViewPr varScale="1">
        <p:scale>
          <a:sx n="63" d="100"/>
          <a:sy n="63" d="100"/>
        </p:scale>
        <p:origin x="-1340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62A67-6CCD-4742-A248-4EAF47758F53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5245-A267-4471-89B4-48923E6D80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20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5245-A267-4471-89B4-48923E6D800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66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1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1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702070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2" y="1794936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3"/>
            <a:ext cx="1213821" cy="365125"/>
          </a:xfrm>
        </p:spPr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3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5357593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1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3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3725335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3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4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5885673"/>
            <a:ext cx="1213821" cy="365125"/>
          </a:xfrm>
        </p:spPr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5829262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5896962"/>
            <a:ext cx="554023" cy="365125"/>
          </a:xfrm>
        </p:spPr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7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8"/>
            <a:ext cx="1213821" cy="365125"/>
          </a:xfrm>
        </p:spPr>
        <p:txBody>
          <a:bodyPr/>
          <a:lstStyle/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8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5900027"/>
            <a:ext cx="554023" cy="365125"/>
          </a:xfrm>
        </p:spPr>
        <p:txBody>
          <a:bodyPr/>
          <a:lstStyle/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2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8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3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22B3D86-45C7-48E4-AA2B-0F80BA887BBD}" type="datetimeFigureOut">
              <a:rPr lang="tr-TR" smtClean="0"/>
              <a:t>17.02.2017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2" y="5809153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5809153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6B65E18-3F57-4CEE-BF41-978647CC0F5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sayedge.com/statement-of-purpose/statement-of-purpose-essay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cs.fas.harvard.edu/" TargetMode="External"/><Relationship Id="rId4" Type="http://schemas.openxmlformats.org/officeDocument/2006/relationships/hyperlink" Target="http://www.statementofpurpose.com/essay_ee1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inembezircilioglu@iyte.edu.t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 LETTER OF INTENT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21, 2016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Sinem Bezircilioğlu, PhD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92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965245" cy="95523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EDITING CHECKLIST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7272808" cy="41764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Is your LOI relevant to your purpose?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Does it acquire all the information expected from you?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Does it have repetition of the information?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Is your LOI interesting enough?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Are there any unnecessary details about yourself?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Does your LOI reflect your self?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Do you show evidence to support your statements?</a:t>
            </a:r>
          </a:p>
          <a:p>
            <a:pPr marL="514350" indent="-514350">
              <a:buFont typeface="+mj-lt"/>
              <a:buAutoNum type="arabicPeriod"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4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727280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Do the paragraphs follow each other smoothly?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Are the sentences clear and well-organized?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Do you connect the sentences &amp; paragraphs using transition signals?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Does your LOI say everything directly?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Are there various sentence structures in your LOI?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Have you avoided passive voice?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Are there unnecessary adjectives?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Is your tone too formal?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Is your tone too informal?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642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THINGS TO DO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Be accurate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Be confident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Be clear and to the point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Be sure your letter of intent does not have any technical errors (Spelling, punctuation, format,etc.)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1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THINGS TO AVOID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Do not use complicated sentences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Do not use too many adjectives without support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Do not use Passive Voice all the time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Do not mention that the position/programme has always been your dream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WORDS TO AVOID WITHOUT SUPPORT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7" y="1988841"/>
            <a:ext cx="5832649" cy="41764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Important			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Satisfying			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Useful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Interesting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Good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Like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Love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Exciting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>
                <a:latin typeface="Arial" pitchFamily="34" charset="0"/>
                <a:cs typeface="Arial" pitchFamily="34" charset="0"/>
              </a:rPr>
              <a:t>Excited</a:t>
            </a:r>
          </a:p>
          <a:p>
            <a:pPr>
              <a:buFont typeface="Wingdings" pitchFamily="2" charset="2"/>
              <a:buChar char="§"/>
            </a:pPr>
            <a:r>
              <a:rPr lang="tr-TR" sz="2600" dirty="0">
                <a:latin typeface="Arial" pitchFamily="34" charset="0"/>
                <a:cs typeface="Arial" pitchFamily="34" charset="0"/>
              </a:rPr>
              <a:t>Significant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412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  References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GB" dirty="0" smtClean="0">
                <a:latin typeface="Arial" pitchFamily="34" charset="0"/>
                <a:cs typeface="Arial" pitchFamily="34" charset="0"/>
                <a:hlinkClick r:id="rId3"/>
              </a:rPr>
              <a:t>www.essayedge.com/statement-of-purpose/statement-of-purpose-essays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u="sng" dirty="0">
                <a:latin typeface="Arial" pitchFamily="34" charset="0"/>
                <a:cs typeface="Arial" pitchFamily="34" charset="0"/>
                <a:hlinkClick r:id="rId4"/>
              </a:rPr>
              <a:t>http://www.statementofpurpose.com/essay_ee1.html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 smtClean="0">
                <a:hlinkClick r:id="rId5"/>
              </a:rPr>
              <a:t>http://ocs.fas.harvard.edu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http://em.ace.eu.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4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THANK YOU!</a:t>
            </a:r>
          </a:p>
          <a:p>
            <a:pPr marL="0" indent="0" algn="ctr">
              <a:buNone/>
            </a:pPr>
            <a:endParaRPr lang="tr-TR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tr-TR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Contact Information: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Sinem Bezircilioğlu, PhD.</a:t>
            </a:r>
          </a:p>
          <a:p>
            <a:pPr marL="0" indent="0" algn="ctr">
              <a:buNone/>
            </a:pPr>
            <a:r>
              <a:rPr lang="tr-TR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School of Foreign Languages</a:t>
            </a:r>
            <a:endParaRPr lang="tr-TR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sinembezircilioglu@iyte.edu.tr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Arial" pitchFamily="34" charset="0"/>
                <a:cs typeface="Arial" pitchFamily="34" charset="0"/>
              </a:rPr>
              <a:t>WHAT IS A LETTER OF INTENT?</a:t>
            </a:r>
            <a:endParaRPr lang="tr-T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022262"/>
          </a:xfrm>
        </p:spPr>
        <p:txBody>
          <a:bodyPr>
            <a:noAutofit/>
          </a:bodyPr>
          <a:lstStyle/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«statement of purpose»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«letter of motivation»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«personal statement»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«cover letter»</a:t>
            </a:r>
          </a:p>
        </p:txBody>
      </p:sp>
    </p:spTree>
    <p:extLst>
      <p:ext uri="{BB962C8B-B14F-4D97-AF65-F5344CB8AC3E}">
        <p14:creationId xmlns:p14="http://schemas.microsoft.com/office/powerpoint/2010/main" val="124644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5184576"/>
          </a:xfrm>
        </p:spPr>
        <p:txBody>
          <a:bodyPr/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Information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about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your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Educational background</a:t>
            </a:r>
          </a:p>
          <a:p>
            <a:pPr lvl="1">
              <a:buFont typeface="Wingdings" pitchFamily="2" charset="2"/>
              <a:buChar char="q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Personality</a:t>
            </a:r>
          </a:p>
          <a:p>
            <a:pPr lvl="1">
              <a:buFont typeface="Wingdings" pitchFamily="2" charset="2"/>
              <a:buChar char="q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Past&amp;Present</a:t>
            </a:r>
          </a:p>
          <a:p>
            <a:pPr lvl="1">
              <a:buFont typeface="Wingdings" pitchFamily="2" charset="2"/>
              <a:buChar char="q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Future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career plans</a:t>
            </a:r>
          </a:p>
          <a:p>
            <a:pPr lvl="1">
              <a:buFont typeface="Wingdings" pitchFamily="2" charset="2"/>
              <a:buChar char="q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Abilities</a:t>
            </a:r>
          </a:p>
          <a:p>
            <a:pPr lvl="1">
              <a:buFont typeface="Wingdings" pitchFamily="2" charset="2"/>
              <a:buChar char="q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Extracurricular activities</a:t>
            </a:r>
          </a:p>
          <a:p>
            <a:pPr marL="0" indent="0">
              <a:buNone/>
            </a:pPr>
            <a:endParaRPr lang="tr-TR" sz="2800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63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1584176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 STARTING TO WRITE LOI</a:t>
            </a:r>
            <a:br>
              <a:rPr lang="tr-TR" sz="3600" b="1" dirty="0" smtClean="0">
                <a:latin typeface="Arial" pitchFamily="34" charset="0"/>
                <a:cs typeface="Arial" pitchFamily="34" charset="0"/>
              </a:rPr>
            </a:br>
            <a:r>
              <a:rPr lang="tr-TR" sz="3600" dirty="0" smtClean="0">
                <a:latin typeface="Arial" pitchFamily="34" charset="0"/>
                <a:cs typeface="Arial" pitchFamily="34" charset="0"/>
              </a:rPr>
              <a:t>Focus on the questions below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What is your career goal?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What skills do you have?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What is unique about you?</a:t>
            </a:r>
          </a:p>
          <a:p>
            <a:pPr marL="0" indent="0">
              <a:buNone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4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Arial" pitchFamily="34" charset="0"/>
                <a:cs typeface="Arial" pitchFamily="34" charset="0"/>
              </a:rPr>
              <a:t>STEPS OF WRITING LOI</a:t>
            </a:r>
            <a:endParaRPr lang="tr-T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536504"/>
          </a:xfrm>
        </p:spPr>
        <p:txBody>
          <a:bodyPr>
            <a:noAutofit/>
          </a:bodyPr>
          <a:lstStyle/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Know about your audience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Be clear about your goals, personality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Focus on your writing ability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Brainstorm about the qualities required by the institution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Be to the point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Be unique</a:t>
            </a:r>
          </a:p>
        </p:txBody>
      </p:sp>
    </p:spTree>
    <p:extLst>
      <p:ext uri="{BB962C8B-B14F-4D97-AF65-F5344CB8AC3E}">
        <p14:creationId xmlns:p14="http://schemas.microsoft.com/office/powerpoint/2010/main" val="290371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STYLE &amp; TONE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272808" cy="4392488"/>
          </a:xfrm>
        </p:spPr>
        <p:txBody>
          <a:bodyPr>
            <a:normAutofit/>
          </a:bodyPr>
          <a:lstStyle/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Sentence structure </a:t>
            </a:r>
            <a:endParaRPr lang="tr-TR" sz="3600" dirty="0">
              <a:latin typeface="Arial" pitchFamily="34" charset="0"/>
              <a:cs typeface="Arial" pitchFamily="34" charset="0"/>
            </a:endParaRPr>
          </a:p>
          <a:p>
            <a:r>
              <a:rPr lang="tr-TR" sz="3600" dirty="0">
                <a:latin typeface="Arial" pitchFamily="34" charset="0"/>
                <a:cs typeface="Arial" pitchFamily="34" charset="0"/>
              </a:rPr>
              <a:t>Vocabulary</a:t>
            </a:r>
          </a:p>
          <a:p>
            <a:r>
              <a:rPr lang="tr-TR" sz="3600" dirty="0" smtClean="0">
                <a:latin typeface="Arial" pitchFamily="34" charset="0"/>
                <a:cs typeface="Arial" pitchFamily="34" charset="0"/>
              </a:rPr>
              <a:t>Verb-tense </a:t>
            </a:r>
            <a:endParaRPr lang="tr-TR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7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404664"/>
            <a:ext cx="6965245" cy="1224136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Arial" pitchFamily="34" charset="0"/>
                <a:cs typeface="Arial" pitchFamily="34" charset="0"/>
              </a:rPr>
              <a:t>Tone (Too Informal/Casual?)</a:t>
            </a:r>
            <a:br>
              <a:rPr lang="tr-TR" sz="3600" b="1" dirty="0">
                <a:latin typeface="Arial" pitchFamily="34" charset="0"/>
                <a:cs typeface="Arial" pitchFamily="34" charset="0"/>
              </a:rPr>
            </a:b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7776864" cy="4670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«You see what I mean?»</a:t>
            </a: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«I’m the right man for the position.»	</a:t>
            </a: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«I think this is a good program for me.»</a:t>
            </a: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«Lots of things affected my success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.»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«It seems to me that I have the qualifications the 	position requires.»</a:t>
            </a: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«I strongly believe that the program will facilitate 	my 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long term career aspirations.»</a:t>
            </a: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«There were many factors which enabled me to 	achieve my goals.»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954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Avoid Clichés</a:t>
            </a:r>
            <a:r>
              <a:rPr lang="tr-TR" dirty="0">
                <a:latin typeface="Arial" pitchFamily="34" charset="0"/>
                <a:cs typeface="Arial" pitchFamily="34" charset="0"/>
              </a:rPr>
              <a:t/>
            </a:r>
            <a:br>
              <a:rPr lang="tr-TR" dirty="0"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488832" cy="416627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«When</a:t>
            </a:r>
            <a:r>
              <a:rPr lang="en-US" dirty="0">
                <a:latin typeface="Arial" pitchFamily="34" charset="0"/>
                <a:cs typeface="Arial" pitchFamily="34" charset="0"/>
              </a:rPr>
              <a:t> I </a:t>
            </a:r>
            <a:r>
              <a:rPr lang="tr-TR" dirty="0">
                <a:latin typeface="Arial" pitchFamily="34" charset="0"/>
                <a:cs typeface="Arial" pitchFamily="34" charset="0"/>
              </a:rPr>
              <a:t>completed</a:t>
            </a:r>
            <a:r>
              <a:rPr lang="en-US" dirty="0">
                <a:latin typeface="Arial" pitchFamily="34" charset="0"/>
                <a:cs typeface="Arial" pitchFamily="34" charset="0"/>
              </a:rPr>
              <a:t> the </a:t>
            </a:r>
            <a:r>
              <a:rPr lang="tr-TR" dirty="0">
                <a:latin typeface="Arial" pitchFamily="34" charset="0"/>
                <a:cs typeface="Arial" pitchFamily="34" charset="0"/>
              </a:rPr>
              <a:t>project</a:t>
            </a:r>
            <a:r>
              <a:rPr lang="en-US" dirty="0">
                <a:latin typeface="Arial" pitchFamily="34" charset="0"/>
                <a:cs typeface="Arial" pitchFamily="34" charset="0"/>
              </a:rPr>
              <a:t>, 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realized </a:t>
            </a:r>
            <a:r>
              <a:rPr lang="en-US" dirty="0">
                <a:latin typeface="Arial" pitchFamily="34" charset="0"/>
                <a:cs typeface="Arial" pitchFamily="34" charset="0"/>
              </a:rPr>
              <a:t>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had </a:t>
            </a:r>
            <a:r>
              <a:rPr lang="en-US" dirty="0">
                <a:latin typeface="Arial" pitchFamily="34" charset="0"/>
                <a:cs typeface="Arial" pitchFamily="34" charset="0"/>
              </a:rPr>
              <a:t>learned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 value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hard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work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.»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«This experience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broadened my 	horizon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.»</a:t>
            </a: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	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«I’ve always wanted to live abroad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to 	experience a new culture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.»</a:t>
            </a:r>
          </a:p>
          <a:p>
            <a:pPr marL="0" indent="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	«I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really want to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study at X university.»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EDITING 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Content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Structure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Style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1287</TotalTime>
  <Words>373</Words>
  <Application>Microsoft Office PowerPoint</Application>
  <PresentationFormat>On-screen Show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Pushpin</vt:lpstr>
      <vt:lpstr>WRITING A LETTER OF INTENT</vt:lpstr>
      <vt:lpstr>WHAT IS A LETTER OF INTENT?</vt:lpstr>
      <vt:lpstr>PowerPoint Presentation</vt:lpstr>
      <vt:lpstr> STARTING TO WRITE LOI Focus on the questions below</vt:lpstr>
      <vt:lpstr>STEPS OF WRITING LOI</vt:lpstr>
      <vt:lpstr>STYLE &amp; TONE</vt:lpstr>
      <vt:lpstr>Tone (Too Informal/Casual?) </vt:lpstr>
      <vt:lpstr>Avoid Clichés </vt:lpstr>
      <vt:lpstr>EDITING </vt:lpstr>
      <vt:lpstr>EDITING CHECKLIST</vt:lpstr>
      <vt:lpstr>PowerPoint Presentation</vt:lpstr>
      <vt:lpstr>THINGS TO DO</vt:lpstr>
      <vt:lpstr>THINGS TO AVOID</vt:lpstr>
      <vt:lpstr>WORDS TO AVOID WITHOUT SUPPORT</vt:lpstr>
      <vt:lpstr>   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LETTER OF INTENT</dc:title>
  <dc:creator>Sinem</dc:creator>
  <cp:lastModifiedBy>sinem bezircilioglu</cp:lastModifiedBy>
  <cp:revision>185</cp:revision>
  <dcterms:created xsi:type="dcterms:W3CDTF">2011-10-26T06:28:29Z</dcterms:created>
  <dcterms:modified xsi:type="dcterms:W3CDTF">2017-02-17T08:04:49Z</dcterms:modified>
</cp:coreProperties>
</file>